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1494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09.10.2024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09.10.2024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09.10.2024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6625">
              <a:srgbClr val="BB5C0D"/>
            </a:gs>
            <a:gs pos="93250">
              <a:schemeClr val="accent6">
                <a:lumMod val="75000"/>
              </a:schemeClr>
            </a:gs>
            <a:gs pos="86500">
              <a:srgbClr val="C7681A"/>
            </a:gs>
            <a:gs pos="73000">
              <a:srgbClr val="D7792C"/>
            </a:gs>
            <a:gs pos="46000">
              <a:schemeClr val="accent6">
                <a:lumMod val="95000"/>
                <a:lumOff val="5000"/>
              </a:schemeClr>
            </a:gs>
            <a:gs pos="100000">
              <a:schemeClr val="accent6">
                <a:lumMod val="75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09.10.2024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mbousosh1-tulun@mail.ru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C293EFF-FF00-4F11-A687-44CF8CE866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620688"/>
            <a:ext cx="9159519" cy="1143000"/>
          </a:xfrm>
        </p:spPr>
        <p:txBody>
          <a:bodyPr>
            <a:noAutofit/>
          </a:bodyPr>
          <a:lstStyle/>
          <a:p>
            <a:r>
              <a:rPr lang="ru-RU" sz="1800" b="1" dirty="0">
                <a:ln w="6600">
                  <a:noFill/>
                  <a:prstDash val="solid"/>
                </a:ln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ОБЩЕОБРАЗОВАТЕЛЬНОЕ </a:t>
            </a:r>
            <a:br>
              <a:rPr lang="ru-RU" sz="1800" b="1" dirty="0">
                <a:ln w="6600">
                  <a:noFill/>
                  <a:prstDash val="solid"/>
                </a:ln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ln w="6600">
                  <a:noFill/>
                  <a:prstDash val="solid"/>
                </a:ln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УЧРЕЖДЕНИЕ ГОРОДА ТУЛУНА</a:t>
            </a:r>
            <a:br>
              <a:rPr lang="ru-RU" sz="1800" b="1" dirty="0">
                <a:ln w="6600">
                  <a:noFill/>
                  <a:prstDash val="solid"/>
                </a:ln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ln w="6600">
                  <a:noFill/>
                  <a:prstDash val="solid"/>
                </a:ln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«СРЕДНЯЯ ОБЩЕОБРАЗОВАТЕЛЬНАЯ ШКОЛА № 1»</a:t>
            </a:r>
            <a:br>
              <a:rPr lang="ru-RU" sz="1800" b="1" dirty="0">
                <a:ln w="6600">
                  <a:noFill/>
                  <a:prstDash val="solid"/>
                </a:ln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ln w="6600">
                  <a:noFill/>
                  <a:prstDash val="solid"/>
                </a:ln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665268 Иркутская область, г. Тулун, ул. Ленина, 101</a:t>
            </a:r>
            <a:br>
              <a:rPr lang="ru-RU" sz="1800" b="1" dirty="0">
                <a:ln w="6600">
                  <a:noFill/>
                  <a:prstDash val="solid"/>
                </a:ln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ln w="6600">
                  <a:noFill/>
                  <a:prstDash val="solid"/>
                </a:ln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тел. (839530) 4-07-60, 2-16-83; факс 4-07-60</a:t>
            </a:r>
            <a:br>
              <a:rPr lang="ru-RU" sz="1800" b="1" dirty="0">
                <a:ln w="6600">
                  <a:noFill/>
                  <a:prstDash val="solid"/>
                </a:ln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b="1" dirty="0">
                <a:ln w="6600">
                  <a:noFill/>
                  <a:prstDash val="solid"/>
                </a:ln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ru-RU" sz="1800" b="1" dirty="0">
                <a:ln w="6600">
                  <a:noFill/>
                  <a:prstDash val="solid"/>
                </a:ln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1800" b="1" dirty="0">
                <a:ln w="6600">
                  <a:noFill/>
                  <a:prstDash val="solid"/>
                </a:ln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mail</a:t>
            </a:r>
            <a:r>
              <a:rPr lang="ru-RU" sz="1800" b="1" dirty="0">
                <a:ln w="6600">
                  <a:noFill/>
                  <a:prstDash val="solid"/>
                </a:ln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800" b="1" u="sng" dirty="0" err="1">
                <a:ln w="6600">
                  <a:noFill/>
                  <a:prstDash val="solid"/>
                </a:ln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mbousosh</a:t>
            </a:r>
            <a:r>
              <a:rPr lang="ru-RU" sz="1800" b="1" u="sng" dirty="0">
                <a:ln w="6600">
                  <a:noFill/>
                  <a:prstDash val="solid"/>
                </a:ln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1-</a:t>
            </a:r>
            <a:r>
              <a:rPr lang="en-US" sz="1800" b="1" u="sng" dirty="0" err="1">
                <a:ln w="6600">
                  <a:noFill/>
                  <a:prstDash val="solid"/>
                </a:ln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tulun</a:t>
            </a:r>
            <a:r>
              <a:rPr lang="ru-RU" sz="1800" b="1" u="sng" dirty="0">
                <a:ln w="6600">
                  <a:noFill/>
                  <a:prstDash val="solid"/>
                </a:ln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@</a:t>
            </a:r>
            <a:r>
              <a:rPr lang="en-US" sz="1800" b="1" u="sng" dirty="0">
                <a:ln w="6600">
                  <a:noFill/>
                  <a:prstDash val="solid"/>
                </a:ln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mail</a:t>
            </a:r>
            <a:r>
              <a:rPr lang="ru-RU" sz="1800" b="1" u="sng" dirty="0">
                <a:ln w="6600">
                  <a:noFill/>
                  <a:prstDash val="solid"/>
                </a:ln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.</a:t>
            </a:r>
            <a:r>
              <a:rPr lang="en-US" sz="1800" b="1" u="sng" dirty="0" err="1">
                <a:ln w="6600">
                  <a:noFill/>
                  <a:prstDash val="solid"/>
                </a:ln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ru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15E72439-65AF-4187-9266-01D1ACF4E270}"/>
              </a:ext>
            </a:extLst>
          </p:cNvPr>
          <p:cNvSpPr/>
          <p:nvPr/>
        </p:nvSpPr>
        <p:spPr>
          <a:xfrm>
            <a:off x="395536" y="1988840"/>
            <a:ext cx="5256584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>
                <a:ln w="6600">
                  <a:noFill/>
                  <a:prstDash val="solid"/>
                </a:ln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Профилактическая </a:t>
            </a:r>
            <a:r>
              <a:rPr lang="ru-RU" sz="4400" b="1" dirty="0" smtClean="0">
                <a:ln w="6600">
                  <a:noFill/>
                  <a:prstDash val="solid"/>
                </a:ln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неделя</a:t>
            </a:r>
            <a:endParaRPr lang="ru-RU" sz="4400" b="1" dirty="0">
              <a:ln w="6600">
                <a:noFill/>
                <a:prstDash val="solid"/>
              </a:ln>
              <a:effectLst>
                <a:outerShdw dist="38100" dir="2700000" algn="tl" rotWithShape="0">
                  <a:schemeClr val="accent2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4400" b="1" dirty="0">
                <a:ln w="6600">
                  <a:noFill/>
                  <a:prstDash val="solid"/>
                </a:ln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«Будущее в моих руках»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8268456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BD8E5D01-282F-4F80-8480-C712BA2900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2924944"/>
            <a:ext cx="4572001" cy="342900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B32E8E99-4F36-4D7B-ABE1-F5E0C8CEFD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7750" y="3789040"/>
            <a:ext cx="4187957" cy="2355726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862DB453-7B6C-423A-8946-7CB0E70894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5816" y="476672"/>
            <a:ext cx="5382223" cy="3006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3386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55DC4BF3-C8A1-4679-9B92-5388D7D831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16632"/>
            <a:ext cx="4896544" cy="3129198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C8861BEC-BC92-4E03-A8E0-B801BD04E0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2080" y="133614"/>
            <a:ext cx="3543858" cy="472514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ABFEC7E1-C22A-4063-BD00-1025838E3C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568" y="3612171"/>
            <a:ext cx="5076056" cy="2855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64844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12</Words>
  <Application>Microsoft Office PowerPoint</Application>
  <PresentationFormat>Экран (4:3)</PresentationFormat>
  <Paragraphs>3</Paragraphs>
  <Slides>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</vt:i4>
      </vt:variant>
    </vt:vector>
  </HeadingPairs>
  <TitlesOfParts>
    <vt:vector size="7" baseType="lpstr">
      <vt:lpstr>Arial</vt:lpstr>
      <vt:lpstr>Calibri</vt:lpstr>
      <vt:lpstr>Times New Roman</vt:lpstr>
      <vt:lpstr>Тема Office</vt:lpstr>
      <vt:lpstr>МУНИЦИПАЛЬНОЕ БЮДЖЕТНОЕ ОБЩЕОБРАЗОВАТЕЛЬНОЕ  УЧРЕЖДЕНИЕ ГОРОДА ТУЛУНА «СРЕДНЯЯ ОБЩЕОБРАЗОВАТЕЛЬНАЯ ШКОЛА № 1» 665268 Иркутская область, г. Тулун, ул. Ленина, 101 тел. (839530) 4-07-60, 2-16-83; факс 4-07-60 E-mail: mbousosh1-tulun@mail.ru 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БЮДЖЕТНОЕ ОБЩЕОБРАЗОВАТЕЛЬНОЕ УЧРЕЖДЕНИЕ ГОРОДА ТУЛУНА «СРЕДНЯЯ ОБЩЕОБРАЗОВАТЕЛЬНАЯ ШКОЛА № 1» 665268 Иркутская область, г. Тулун, ул. Ленина, 101 тел. (839530) 4-07-60, 2-16-83; факс 4-07-60 E-mail: mbousosh1-tulun@mail.ru </dc:title>
  <dc:creator>ПЕДАГОГ</dc:creator>
  <cp:lastModifiedBy>Пользователь</cp:lastModifiedBy>
  <cp:revision>6</cp:revision>
  <dcterms:created xsi:type="dcterms:W3CDTF">2024-10-08T06:46:24Z</dcterms:created>
  <dcterms:modified xsi:type="dcterms:W3CDTF">2024-10-09T03:03:38Z</dcterms:modified>
</cp:coreProperties>
</file>