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C81D-7945-4FAC-BEFA-D7DF42C42E64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6EFC-BBBF-4F4E-ADC5-5DB4EB890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6EFC-BBBF-4F4E-ADC5-5DB4EB890D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3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6EFC-BBBF-4F4E-ADC5-5DB4EB890D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8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6EFC-BBBF-4F4E-ADC5-5DB4EB890D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ц-педагог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56895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Муниципальное бюджетное образовательное учреждение города Тулуна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«СОШ №1»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58" y="1844824"/>
            <a:ext cx="9018038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Фотоотчёт по областной неделе по профилактике ВИЧ и пропаганде нравственных и семейных ценностей   «Здоровая семья».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ц-педагог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73" y="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Оформление стенда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E:\фото с фотоаппарата\DSCF4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810">
            <a:off x="524109" y="1230223"/>
            <a:ext cx="4283563" cy="319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ц-педагог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Мастер-класс </a:t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«Скажи ВИЧ-СПИДу-НЕТ!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D:\спид\1481009365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70" y="1196752"/>
            <a:ext cx="447075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с фотоаппарата\DSCF45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2465" b="3534"/>
          <a:stretch/>
        </p:blipFill>
        <p:spPr bwMode="auto">
          <a:xfrm>
            <a:off x="155540" y="1988840"/>
            <a:ext cx="408173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ц-педагог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6"/>
            <a:ext cx="9180634" cy="68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09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Акция «Красная ленточка»</a:t>
            </a:r>
            <a:endParaRPr lang="ru-RU" sz="3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фото с фотоаппарата\DSCF4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824536" cy="360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с фотоаппарата\DSCF4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14148"/>
            <a:ext cx="5148064" cy="384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оц-педагог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фото с фотоаппарата\DSCF4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40560" cy="376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 с фотоаппарата\DSCF4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3"/>
            <a:ext cx="5112568" cy="381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ц-педагог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Открытые классные часы</a:t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«ВИЧ – мифы и реальность»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E:\фото с фотоаппарата\DSCF4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4399"/>
            <a:ext cx="4060033" cy="303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фото с фотоаппарата\DSCF45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59" b="29208"/>
          <a:stretch/>
        </p:blipFill>
        <p:spPr bwMode="auto">
          <a:xfrm>
            <a:off x="0" y="3429001"/>
            <a:ext cx="39239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</Words>
  <Application>Microsoft Office PowerPoint</Application>
  <PresentationFormat>Экран (4:3)</PresentationFormat>
  <Paragraphs>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образовательное учреждение города Тулуна  «СОШ №1»</vt:lpstr>
      <vt:lpstr>Оформление стенда </vt:lpstr>
      <vt:lpstr>Мастер-класс  «Скажи ВИЧ-СПИДу-НЕТ!</vt:lpstr>
      <vt:lpstr>Акция «Красная ленточка»</vt:lpstr>
      <vt:lpstr>Презентация PowerPoint</vt:lpstr>
      <vt:lpstr>Открытые классные часы «ВИЧ – мифы и реальность»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Соц-педагог</dc:creator>
  <cp:lastModifiedBy>Соц-педагог</cp:lastModifiedBy>
  <cp:revision>6</cp:revision>
  <dcterms:created xsi:type="dcterms:W3CDTF">2016-12-08T02:16:37Z</dcterms:created>
  <dcterms:modified xsi:type="dcterms:W3CDTF">2016-12-08T05:51:45Z</dcterms:modified>
</cp:coreProperties>
</file>